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0" r:id="rId3"/>
    <p:sldId id="257" r:id="rId4"/>
    <p:sldId id="267" r:id="rId5"/>
    <p:sldId id="259" r:id="rId6"/>
    <p:sldId id="261" r:id="rId7"/>
    <p:sldId id="266" r:id="rId8"/>
    <p:sldId id="265" r:id="rId9"/>
    <p:sldId id="275" r:id="rId10"/>
    <p:sldId id="262" r:id="rId11"/>
    <p:sldId id="269" r:id="rId12"/>
    <p:sldId id="263" r:id="rId13"/>
    <p:sldId id="272" r:id="rId14"/>
    <p:sldId id="268" r:id="rId15"/>
    <p:sldId id="278" r:id="rId16"/>
    <p:sldId id="271" r:id="rId17"/>
    <p:sldId id="279" r:id="rId18"/>
    <p:sldId id="276" r:id="rId19"/>
    <p:sldId id="281" r:id="rId20"/>
    <p:sldId id="280" r:id="rId21"/>
    <p:sldId id="282" r:id="rId22"/>
    <p:sldId id="283" r:id="rId23"/>
    <p:sldId id="273" r:id="rId24"/>
    <p:sldId id="274" r:id="rId25"/>
    <p:sldId id="284" r:id="rId2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CDDA052-82BE-4DAF-AE9A-851BB4D61629}">
          <p14:sldIdLst>
            <p14:sldId id="256"/>
            <p14:sldId id="260"/>
            <p14:sldId id="257"/>
            <p14:sldId id="267"/>
            <p14:sldId id="259"/>
            <p14:sldId id="261"/>
            <p14:sldId id="266"/>
            <p14:sldId id="265"/>
            <p14:sldId id="275"/>
            <p14:sldId id="262"/>
            <p14:sldId id="269"/>
            <p14:sldId id="263"/>
            <p14:sldId id="272"/>
            <p14:sldId id="268"/>
            <p14:sldId id="278"/>
            <p14:sldId id="271"/>
            <p14:sldId id="279"/>
            <p14:sldId id="276"/>
            <p14:sldId id="281"/>
            <p14:sldId id="280"/>
            <p14:sldId id="282"/>
            <p14:sldId id="283"/>
            <p14:sldId id="273"/>
            <p14:sldId id="274"/>
            <p14:sldId id="28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950" autoAdjust="0"/>
  </p:normalViewPr>
  <p:slideViewPr>
    <p:cSldViewPr>
      <p:cViewPr>
        <p:scale>
          <a:sx n="134" d="100"/>
          <a:sy n="134" d="100"/>
        </p:scale>
        <p:origin x="-858" y="16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08EAA-D1D3-44EE-800D-3DE628D516E7}" type="datetimeFigureOut">
              <a:rPr lang="de-CH" smtClean="0"/>
              <a:t>07.03.2012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C7CBE-28F6-4649-A0B2-ACE688158AF5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852771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D453A-08BA-4340-A9D0-B31F29852AA8}" type="datetimeFigureOut">
              <a:rPr lang="de-CH" smtClean="0"/>
              <a:t>07.03.2012</a:t>
            </a:fld>
            <a:endParaRPr lang="de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236FE-CE82-4859-839F-3CE21113CE54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737972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tartpage.com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36FE-CE82-4859-839F-3CE21113CE54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6646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>
                <a:hlinkClick r:id="rId3"/>
              </a:rPr>
              <a:t>Alternative</a:t>
            </a:r>
            <a:r>
              <a:rPr lang="de-CH" dirty="0" smtClean="0">
                <a:hlinkClick r:id="rId3"/>
              </a:rPr>
              <a:t>: https://startpage.com/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36FE-CE82-4859-839F-3CE21113CE54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336526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Tor</a:t>
            </a:r>
            <a:r>
              <a:rPr lang="de-CH" baseline="0" dirty="0" smtClean="0"/>
              <a:t> = Netzwerk zur Anonymisierung (3 </a:t>
            </a:r>
            <a:r>
              <a:rPr lang="de-CH" baseline="0" dirty="0" err="1" smtClean="0"/>
              <a:t>PC’s</a:t>
            </a:r>
            <a:r>
              <a:rPr lang="de-CH" baseline="0" dirty="0" smtClean="0"/>
              <a:t> Variante) («The </a:t>
            </a:r>
            <a:r>
              <a:rPr lang="de-CH" baseline="0" dirty="0" err="1" smtClean="0"/>
              <a:t>Onion</a:t>
            </a:r>
            <a:r>
              <a:rPr lang="de-CH" baseline="0" dirty="0" smtClean="0"/>
              <a:t> Router»)</a:t>
            </a:r>
          </a:p>
          <a:p>
            <a:endParaRPr lang="de-CH" baseline="0" dirty="0" smtClean="0"/>
          </a:p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36FE-CE82-4859-839F-3CE21113CE54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875290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CH" dirty="0" smtClean="0"/>
              <a:t>Kritik:</a:t>
            </a:r>
          </a:p>
          <a:p>
            <a:pPr marL="628650" lvl="1" indent="-171450">
              <a:buFontTx/>
              <a:buChar char="-"/>
            </a:pPr>
            <a:r>
              <a:rPr lang="de-CH" dirty="0" smtClean="0"/>
              <a:t>Unternehmenspolitik: Facebook</a:t>
            </a:r>
            <a:r>
              <a:rPr lang="de-CH" baseline="0" dirty="0" smtClean="0"/>
              <a:t> hat ein Interesse, dass alles Sichtbar ist, AGB Änderungen: «</a:t>
            </a:r>
            <a:r>
              <a:rPr lang="de-CH" dirty="0" smtClean="0"/>
              <a:t>Der Fall mit den </a:t>
            </a:r>
            <a:r>
              <a:rPr lang="de-CH" dirty="0" err="1" smtClean="0"/>
              <a:t>Photos</a:t>
            </a:r>
            <a:r>
              <a:rPr lang="de-CH" dirty="0" smtClean="0"/>
              <a:t> = Facebook besitzt die rechte»</a:t>
            </a:r>
            <a:endParaRPr lang="de-CH" baseline="0" dirty="0" smtClean="0"/>
          </a:p>
          <a:p>
            <a:pPr marL="628650" lvl="1" indent="-171450">
              <a:buFontTx/>
              <a:buChar char="-"/>
            </a:pPr>
            <a:r>
              <a:rPr lang="de-CH" baseline="0" dirty="0" smtClean="0"/>
              <a:t>Einstellungen: Sichtbarkeit, Zurücksetzten der Einstellungen, Markieren mit Text auf </a:t>
            </a:r>
            <a:r>
              <a:rPr lang="de-CH" baseline="0" dirty="0" err="1" smtClean="0"/>
              <a:t>Photo</a:t>
            </a:r>
            <a:endParaRPr lang="de-CH" baseline="0" dirty="0" smtClean="0"/>
          </a:p>
          <a:p>
            <a:pPr marL="628650" lvl="1" indent="-171450">
              <a:buFontTx/>
              <a:buChar char="-"/>
            </a:pPr>
            <a:r>
              <a:rPr lang="de-CH" baseline="0" dirty="0" smtClean="0"/>
              <a:t>Drittanbieter: </a:t>
            </a:r>
            <a:r>
              <a:rPr lang="de-CH" baseline="0" dirty="0" err="1" smtClean="0"/>
              <a:t>FarmVill</a:t>
            </a:r>
            <a:r>
              <a:rPr lang="de-CH" baseline="0" dirty="0" smtClean="0"/>
              <a:t> und Co erhalten </a:t>
            </a:r>
            <a:r>
              <a:rPr lang="de-CH" baseline="0" dirty="0" err="1" smtClean="0"/>
              <a:t>einsicht</a:t>
            </a:r>
            <a:r>
              <a:rPr lang="de-CH" baseline="0" dirty="0" smtClean="0"/>
              <a:t> in deine Daten, Aber auch </a:t>
            </a:r>
            <a:r>
              <a:rPr lang="de-CH" baseline="0" dirty="0" err="1" smtClean="0"/>
              <a:t>Suchmachinen</a:t>
            </a:r>
            <a:r>
              <a:rPr lang="de-CH" baseline="0" dirty="0" smtClean="0"/>
              <a:t> und andere «Bots»</a:t>
            </a:r>
          </a:p>
          <a:p>
            <a:pPr marL="628650" lvl="1" indent="-171450">
              <a:buFontTx/>
              <a:buChar char="-"/>
            </a:pPr>
            <a:r>
              <a:rPr lang="de-CH" baseline="0" dirty="0" smtClean="0"/>
              <a:t>Drittpersonen: Sichtbarkeit = Jeder kann dich anschauen und beurteilen (= Deine </a:t>
            </a:r>
            <a:r>
              <a:rPr lang="de-CH" baseline="0" dirty="0" err="1" smtClean="0"/>
              <a:t>Likes</a:t>
            </a:r>
            <a:r>
              <a:rPr lang="de-CH" baseline="0" dirty="0" smtClean="0"/>
              <a:t> lassen ein Profil zu)</a:t>
            </a:r>
            <a:endParaRPr lang="de-CH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36FE-CE82-4859-839F-3CE21113CE54}" type="slidenum">
              <a:rPr lang="de-CH" smtClean="0"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22952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CH" dirty="0" smtClean="0"/>
              <a:t>Daten reduzieren: </a:t>
            </a:r>
          </a:p>
          <a:p>
            <a:pPr marL="171450" indent="-171450">
              <a:buFontTx/>
              <a:buChar char="-"/>
            </a:pPr>
            <a:r>
              <a:rPr lang="de-CH" dirty="0" smtClean="0"/>
              <a:t>Gruppen erstellen</a:t>
            </a:r>
          </a:p>
          <a:p>
            <a:pPr marL="628650" lvl="1" indent="-171450">
              <a:buFontTx/>
              <a:buChar char="-"/>
            </a:pPr>
            <a:r>
              <a:rPr lang="de-CH" dirty="0" smtClean="0"/>
              <a:t>Gruppe: Freunde/Bekannte/Firma/</a:t>
            </a:r>
            <a:r>
              <a:rPr lang="de-CH" dirty="0" err="1" smtClean="0"/>
              <a:t>Verwante</a:t>
            </a:r>
            <a:r>
              <a:rPr lang="de-CH" dirty="0" smtClean="0"/>
              <a:t> -&gt; Alles / Eingeschränkt / Nichts</a:t>
            </a:r>
          </a:p>
          <a:p>
            <a:r>
              <a:rPr lang="de-CH" dirty="0" smtClean="0"/>
              <a:t>Netzwerke/Kontoverknüpfungen deaktivieren</a:t>
            </a:r>
          </a:p>
          <a:p>
            <a:r>
              <a:rPr lang="de-CH" dirty="0" smtClean="0"/>
              <a:t>Anwendungen deinstallieren</a:t>
            </a:r>
          </a:p>
          <a:p>
            <a:r>
              <a:rPr lang="de-CH" dirty="0" smtClean="0"/>
              <a:t>Sichere Verbindung über HTTPS</a:t>
            </a:r>
          </a:p>
          <a:p>
            <a:r>
              <a:rPr lang="de-CH" dirty="0" smtClean="0"/>
              <a:t>Privatsphäre Einstellungen an Gruppen anpassen</a:t>
            </a:r>
          </a:p>
          <a:p>
            <a:r>
              <a:rPr lang="de-CH" dirty="0" smtClean="0"/>
              <a:t>Mobile-</a:t>
            </a:r>
            <a:r>
              <a:rPr lang="de-CH" dirty="0" err="1" smtClean="0"/>
              <a:t>Sync</a:t>
            </a:r>
            <a:r>
              <a:rPr lang="de-CH" dirty="0" smtClean="0"/>
              <a:t> Deaktivieren: Landen sonst im Datenpool von Facebook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36FE-CE82-4859-839F-3CE21113CE54}" type="slidenum">
              <a:rPr lang="de-CH" smtClean="0"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031314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Freunde/Bekannte/Firma/</a:t>
            </a:r>
            <a:r>
              <a:rPr lang="de-CH" dirty="0" err="1" smtClean="0"/>
              <a:t>Verwante</a:t>
            </a:r>
            <a:r>
              <a:rPr lang="de-CH" dirty="0" smtClean="0"/>
              <a:t> -&gt; Alles / Eingeschränkt / Nichts</a:t>
            </a:r>
          </a:p>
          <a:p>
            <a:pPr marL="457200" lvl="1" indent="0">
              <a:buFontTx/>
              <a:buNone/>
            </a:pPr>
            <a:endParaRPr lang="de-CH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36FE-CE82-4859-839F-3CE21113CE54}" type="slidenum">
              <a:rPr lang="de-CH" smtClean="0"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031314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Tx/>
              <a:buChar char="-"/>
            </a:pPr>
            <a:r>
              <a:rPr lang="de-CH" dirty="0" smtClean="0"/>
              <a:t>Ist es nötig, </a:t>
            </a:r>
            <a:r>
              <a:rPr lang="de-CH" dirty="0" err="1" smtClean="0"/>
              <a:t>z.b.</a:t>
            </a:r>
            <a:r>
              <a:rPr lang="de-CH" dirty="0" smtClean="0"/>
              <a:t> Politische/Religiöse Ansichten anzuzeigen?</a:t>
            </a:r>
          </a:p>
          <a:p>
            <a:pPr marL="628650" lvl="1" indent="-171450">
              <a:buFontTx/>
              <a:buChar char="-"/>
            </a:pPr>
            <a:r>
              <a:rPr lang="de-CH" dirty="0" smtClean="0"/>
              <a:t>Daten Reduktion betrifft auch die «I</a:t>
            </a:r>
            <a:r>
              <a:rPr lang="de-CH" baseline="0" dirty="0" smtClean="0"/>
              <a:t> </a:t>
            </a:r>
            <a:r>
              <a:rPr lang="de-CH" dirty="0" err="1" smtClean="0"/>
              <a:t>Likes</a:t>
            </a:r>
            <a:r>
              <a:rPr lang="de-CH" dirty="0" smtClean="0"/>
              <a:t>»: Beispiel «Fussballclubs» «???»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36FE-CE82-4859-839F-3CE21113CE54}" type="slidenum">
              <a:rPr lang="de-CH" smtClean="0"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031314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CH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36FE-CE82-4859-839F-3CE21113CE54}" type="slidenum">
              <a:rPr lang="de-CH" smtClean="0"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031314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CH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36FE-CE82-4859-839F-3CE21113CE54}" type="slidenum">
              <a:rPr lang="de-CH" smtClean="0"/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031314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CH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36FE-CE82-4859-839F-3CE21113CE54}" type="slidenum">
              <a:rPr lang="de-CH" smtClean="0"/>
              <a:t>20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031314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CH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36FE-CE82-4859-839F-3CE21113CE54}" type="slidenum">
              <a:rPr lang="de-CH" smtClean="0"/>
              <a:t>21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03131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36FE-CE82-4859-839F-3CE21113CE54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235126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CH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36FE-CE82-4859-839F-3CE21113CE54}" type="slidenum">
              <a:rPr lang="de-CH" smtClean="0"/>
              <a:t>22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03131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CH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36FE-CE82-4859-839F-3CE21113CE54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4539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36FE-CE82-4859-839F-3CE21113CE54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22069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36FE-CE82-4859-839F-3CE21113CE54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64413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36FE-CE82-4859-839F-3CE21113CE54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57166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36FE-CE82-4859-839F-3CE21113CE54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21934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36FE-CE82-4859-839F-3CE21113CE54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97321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- Chrome: Iron/Dragon </a:t>
            </a:r>
            <a:r>
              <a:rPr lang="de-CH" dirty="0" err="1" smtClean="0"/>
              <a:t>Fork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236FE-CE82-4859-839F-3CE21113CE54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93308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07.03.2012</a:t>
            </a:r>
            <a:endParaRPr lang="de-C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B96F427F-1B9D-4A28-8C69-06821FB6A263}" type="slidenum">
              <a:rPr lang="de-CH" smtClean="0"/>
              <a:pPr/>
              <a:t>‹#›</a:t>
            </a:fld>
            <a:r>
              <a:rPr lang="de-CH" dirty="0" smtClean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2180843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07.03.2012</a:t>
            </a:r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B96F427F-1B9D-4A28-8C69-06821FB6A263}" type="slidenum">
              <a:rPr lang="de-CH" smtClean="0"/>
              <a:pPr/>
              <a:t>‹#›</a:t>
            </a:fld>
            <a:r>
              <a:rPr lang="de-CH" dirty="0" smtClean="0"/>
              <a:t>/25</a:t>
            </a: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467544" y="5445224"/>
            <a:ext cx="7632848" cy="6775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CH" sz="800" dirty="0"/>
          </a:p>
        </p:txBody>
      </p:sp>
    </p:spTree>
    <p:extLst>
      <p:ext uri="{BB962C8B-B14F-4D97-AF65-F5344CB8AC3E}">
        <p14:creationId xmlns:p14="http://schemas.microsoft.com/office/powerpoint/2010/main" val="3930594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de-DE" smtClean="0"/>
              <a:t>07.03.2012</a:t>
            </a:r>
            <a:endParaRPr lang="de-CH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427F-1B9D-4A28-8C69-06821FB6A263}" type="slidenum">
              <a:rPr lang="de-CH" smtClean="0"/>
              <a:pPr/>
              <a:t>‹#›</a:t>
            </a:fld>
            <a:r>
              <a:rPr lang="de-CH" dirty="0" smtClean="0"/>
              <a:t>/25</a:t>
            </a: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467544" y="5445224"/>
            <a:ext cx="7632848" cy="6775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CH" sz="800" dirty="0"/>
          </a:p>
        </p:txBody>
      </p:sp>
    </p:spTree>
    <p:extLst>
      <p:ext uri="{BB962C8B-B14F-4D97-AF65-F5344CB8AC3E}">
        <p14:creationId xmlns:p14="http://schemas.microsoft.com/office/powerpoint/2010/main" val="1450338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8840"/>
            <a:ext cx="822960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07.03.2012</a:t>
            </a:r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F427F-1B9D-4A28-8C69-06821FB6A263}" type="slidenum">
              <a:rPr lang="de-CH" smtClean="0"/>
              <a:pPr/>
              <a:t>‹#›</a:t>
            </a:fld>
            <a:r>
              <a:rPr lang="de-CH" dirty="0" smtClean="0"/>
              <a:t>/25</a:t>
            </a:r>
            <a:endParaRPr lang="de-CH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8501"/>
            <a:ext cx="1351986" cy="73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668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e.wikipedia.org/wiki/Liste_von_Webbrowsern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s://startpage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orproject.org/projects/torbrowser.html.en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ytimes.com/interactive/2010/05/12/business/facebook-privacy.htm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bookmarks/list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settings/?tab=privacy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hyperlink" Target="http://www.facebook.com/contact_importer/remove_uploads.php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indows.microsoft.com/de-CH/windows/products/security-essentials" TargetMode="Externa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keepass.info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ruecrypt.org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min.ch/ch/d/sr/2/235.1.de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igmail.mozdev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://www.gpg4win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smtClean="0"/>
              <a:t>Internetsicherheit</a:t>
            </a:r>
            <a:endParaRPr lang="de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CH" sz="2400" dirty="0" smtClean="0"/>
              <a:t>Referenten</a:t>
            </a:r>
            <a:r>
              <a:rPr lang="de-CH" sz="2400" dirty="0"/>
              <a:t>: </a:t>
            </a:r>
            <a:endParaRPr lang="de-CH" sz="2400" dirty="0" smtClean="0"/>
          </a:p>
          <a:p>
            <a:r>
              <a:rPr lang="de-CH" sz="2400" dirty="0" smtClean="0"/>
              <a:t>Christian Schnidrig, David Gundi</a:t>
            </a:r>
          </a:p>
        </p:txBody>
      </p:sp>
    </p:spTree>
    <p:extLst>
      <p:ext uri="{BB962C8B-B14F-4D97-AF65-F5344CB8AC3E}">
        <p14:creationId xmlns:p14="http://schemas.microsoft.com/office/powerpoint/2010/main" val="18194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Browser</a:t>
            </a:r>
            <a:endParaRPr lang="de-CH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648" y="4530824"/>
            <a:ext cx="914400" cy="9144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784" y="4555133"/>
            <a:ext cx="864096" cy="8397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928" y="4555133"/>
            <a:ext cx="854224" cy="854224"/>
          </a:xfrm>
          <a:prstGeom prst="rect">
            <a:avLst/>
          </a:prstGeom>
        </p:spPr>
      </p:pic>
      <p:sp>
        <p:nvSpPr>
          <p:cNvPr id="13" name="Content Placeholder 6"/>
          <p:cNvSpPr txBox="1">
            <a:spLocks/>
          </p:cNvSpPr>
          <p:nvPr/>
        </p:nvSpPr>
        <p:spPr>
          <a:xfrm>
            <a:off x="457200" y="1988840"/>
            <a:ext cx="822960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 smtClean="0"/>
              <a:t>Es gibt über 100 verschiedene Browser</a:t>
            </a:r>
            <a:r>
              <a:rPr lang="de-CH" baseline="30000" dirty="0" smtClean="0"/>
              <a:t>1</a:t>
            </a:r>
          </a:p>
          <a:p>
            <a:r>
              <a:rPr lang="de-CH" dirty="0" err="1" smtClean="0"/>
              <a:t>Plugins</a:t>
            </a:r>
            <a:r>
              <a:rPr lang="de-CH" dirty="0" smtClean="0"/>
              <a:t> begrenzt nutzen</a:t>
            </a:r>
          </a:p>
          <a:p>
            <a:r>
              <a:rPr lang="de-CH" dirty="0" smtClean="0"/>
              <a:t>Updates installieren</a:t>
            </a:r>
          </a:p>
          <a:p>
            <a:pPr marL="0" indent="0">
              <a:buNone/>
            </a:pPr>
            <a:endParaRPr lang="de-CH" baseline="30000" dirty="0"/>
          </a:p>
        </p:txBody>
      </p:sp>
      <p:sp>
        <p:nvSpPr>
          <p:cNvPr id="16" name="Date Placeholder 3"/>
          <p:cNvSpPr txBox="1">
            <a:spLocks/>
          </p:cNvSpPr>
          <p:nvPr/>
        </p:nvSpPr>
        <p:spPr>
          <a:xfrm>
            <a:off x="467544" y="5445224"/>
            <a:ext cx="7632848" cy="6775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CH" sz="800" dirty="0"/>
          </a:p>
        </p:txBody>
      </p:sp>
      <p:sp>
        <p:nvSpPr>
          <p:cNvPr id="17" name="Date Placeholder 3"/>
          <p:cNvSpPr txBox="1">
            <a:spLocks/>
          </p:cNvSpPr>
          <p:nvPr/>
        </p:nvSpPr>
        <p:spPr>
          <a:xfrm>
            <a:off x="619944" y="5597624"/>
            <a:ext cx="7632848" cy="6775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800" dirty="0" smtClean="0"/>
              <a:t>1 </a:t>
            </a:r>
            <a:r>
              <a:rPr lang="de-CH" sz="800" dirty="0">
                <a:hlinkClick r:id="rId6"/>
              </a:rPr>
              <a:t>http://</a:t>
            </a:r>
            <a:r>
              <a:rPr lang="de-CH" sz="800" dirty="0" smtClean="0">
                <a:hlinkClick r:id="rId6"/>
              </a:rPr>
              <a:t>de.wikipedia.org/wiki/Liste_von_Webbrowsern</a:t>
            </a:r>
            <a:endParaRPr lang="de-CH" sz="800" dirty="0" smtClean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96F427F-1B9D-4A28-8C69-06821FB6A263}" type="slidenum">
              <a:rPr lang="de-CH" smtClean="0"/>
              <a:pPr/>
              <a:t>10</a:t>
            </a:fld>
            <a:r>
              <a:rPr lang="de-CH" dirty="0" smtClean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265966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Verhalten im Browser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Mit den eigenen Daten sparsam umgehen</a:t>
            </a:r>
          </a:p>
          <a:p>
            <a:r>
              <a:rPr lang="de-CH" dirty="0" smtClean="0"/>
              <a:t>HTTPS/Zertifikate kontrollieren</a:t>
            </a:r>
          </a:p>
          <a:p>
            <a:r>
              <a:rPr lang="de-CH" dirty="0" smtClean="0"/>
              <a:t>Cookies löschen</a:t>
            </a:r>
            <a:r>
              <a:rPr lang="de-CH" baseline="30000" dirty="0" smtClean="0"/>
              <a:t>1</a:t>
            </a:r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91"/>
          <a:stretch/>
        </p:blipFill>
        <p:spPr bwMode="auto">
          <a:xfrm>
            <a:off x="1115616" y="4351015"/>
            <a:ext cx="4342431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5"/>
          <a:stretch/>
        </p:blipFill>
        <p:spPr bwMode="auto">
          <a:xfrm>
            <a:off x="1691680" y="4922514"/>
            <a:ext cx="5105400" cy="537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98565"/>
            <a:ext cx="31908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1"/>
          <a:stretch/>
        </p:blipFill>
        <p:spPr bwMode="auto">
          <a:xfrm>
            <a:off x="1619672" y="3789040"/>
            <a:ext cx="6257528" cy="2214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ate Placeholder 3"/>
          <p:cNvSpPr txBox="1">
            <a:spLocks/>
          </p:cNvSpPr>
          <p:nvPr/>
        </p:nvSpPr>
        <p:spPr>
          <a:xfrm>
            <a:off x="619944" y="5597624"/>
            <a:ext cx="7632848" cy="6775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800" dirty="0" smtClean="0"/>
              <a:t>1 </a:t>
            </a:r>
            <a:r>
              <a:rPr lang="de-CH" sz="800" dirty="0" smtClean="0">
                <a:hlinkClick r:id="rId7"/>
              </a:rPr>
              <a:t>https</a:t>
            </a:r>
            <a:r>
              <a:rPr lang="de-CH" sz="800" dirty="0">
                <a:hlinkClick r:id="rId7"/>
              </a:rPr>
              <a:t>://</a:t>
            </a:r>
            <a:r>
              <a:rPr lang="de-CH" sz="800" dirty="0" smtClean="0">
                <a:hlinkClick r:id="rId7"/>
              </a:rPr>
              <a:t>startpage.com/</a:t>
            </a:r>
            <a:endParaRPr lang="de-CH" sz="800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96F427F-1B9D-4A28-8C69-06821FB6A263}" type="slidenum">
              <a:rPr lang="de-CH" smtClean="0"/>
              <a:pPr/>
              <a:t>11</a:t>
            </a:fld>
            <a:r>
              <a:rPr lang="de-CH" dirty="0" smtClean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53565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Anonym/Zensurresistent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TorBrowser</a:t>
            </a:r>
            <a:r>
              <a:rPr lang="de-CH" baseline="30000" dirty="0" smtClean="0"/>
              <a:t>1</a:t>
            </a:r>
          </a:p>
          <a:p>
            <a:endParaRPr lang="de-C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924944"/>
            <a:ext cx="2492983" cy="1787277"/>
          </a:xfrm>
          <a:prstGeom prst="rect">
            <a:avLst/>
          </a:prstGeom>
        </p:spPr>
      </p:pic>
      <p:sp>
        <p:nvSpPr>
          <p:cNvPr id="7" name="Date Placeholder 3"/>
          <p:cNvSpPr txBox="1">
            <a:spLocks/>
          </p:cNvSpPr>
          <p:nvPr/>
        </p:nvSpPr>
        <p:spPr>
          <a:xfrm>
            <a:off x="619944" y="5597624"/>
            <a:ext cx="7632848" cy="6775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800" dirty="0" smtClean="0"/>
              <a:t>1 </a:t>
            </a:r>
            <a:r>
              <a:rPr lang="de-CH" sz="800" dirty="0">
                <a:hlinkClick r:id="rId4"/>
              </a:rPr>
              <a:t>https://</a:t>
            </a:r>
            <a:r>
              <a:rPr lang="de-CH" sz="800" dirty="0" smtClean="0">
                <a:hlinkClick r:id="rId4"/>
              </a:rPr>
              <a:t>www.torproject.org/projects/torbrowser.html.en</a:t>
            </a:r>
            <a:endParaRPr lang="de-CH" sz="800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96F427F-1B9D-4A28-8C69-06821FB6A263}" type="slidenum">
              <a:rPr lang="de-CH" smtClean="0"/>
              <a:pPr/>
              <a:t>12</a:t>
            </a:fld>
            <a:r>
              <a:rPr lang="de-CH" dirty="0" smtClean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93786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Web 2.0</a:t>
            </a:r>
            <a:endParaRPr lang="de-CH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708920"/>
            <a:ext cx="827906" cy="82790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59"/>
          <a:stretch/>
        </p:blipFill>
        <p:spPr>
          <a:xfrm>
            <a:off x="2949492" y="2175580"/>
            <a:ext cx="1948871" cy="305394"/>
          </a:xfrm>
          <a:prstGeom prst="rect">
            <a:avLst/>
          </a:prstGeom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430924"/>
            <a:ext cx="772368" cy="7723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82" b="20572"/>
          <a:stretch/>
        </p:blipFill>
        <p:spPr>
          <a:xfrm>
            <a:off x="6675927" y="3430924"/>
            <a:ext cx="1512168" cy="6002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08" r="4934" b="36185"/>
          <a:stretch/>
        </p:blipFill>
        <p:spPr>
          <a:xfrm>
            <a:off x="1331640" y="4569233"/>
            <a:ext cx="1851602" cy="5435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804430"/>
            <a:ext cx="1649760" cy="6516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45" b="28926"/>
          <a:stretch/>
        </p:blipFill>
        <p:spPr>
          <a:xfrm>
            <a:off x="6023513" y="2230600"/>
            <a:ext cx="2143125" cy="544767"/>
          </a:xfrm>
          <a:prstGeom prst="rect">
            <a:avLst/>
          </a:prstGeom>
        </p:spPr>
      </p:pic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96F427F-1B9D-4A28-8C69-06821FB6A263}" type="slidenum">
              <a:rPr lang="de-CH" smtClean="0"/>
              <a:pPr/>
              <a:t>13</a:t>
            </a:fld>
            <a:r>
              <a:rPr lang="de-CH" dirty="0" smtClean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420127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Facebook</a:t>
            </a:r>
            <a:endParaRPr lang="de-CH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988840"/>
            <a:ext cx="822960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 smtClean="0"/>
              <a:t>Unternehmenspolitik</a:t>
            </a:r>
          </a:p>
          <a:p>
            <a:r>
              <a:rPr lang="de-CH" dirty="0" smtClean="0"/>
              <a:t>Einstellungen</a:t>
            </a:r>
          </a:p>
          <a:p>
            <a:r>
              <a:rPr lang="de-CH" dirty="0" smtClean="0"/>
              <a:t>Drittanbietern</a:t>
            </a:r>
          </a:p>
          <a:p>
            <a:r>
              <a:rPr lang="de-CH" dirty="0" smtClean="0"/>
              <a:t>Drittpersonen</a:t>
            </a:r>
          </a:p>
          <a:p>
            <a:endParaRPr lang="de-CH" dirty="0"/>
          </a:p>
        </p:txBody>
      </p:sp>
      <p:pic>
        <p:nvPicPr>
          <p:cNvPr id="9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6" r="71215" b="42842"/>
          <a:stretch/>
        </p:blipFill>
        <p:spPr>
          <a:xfrm>
            <a:off x="4932040" y="1052736"/>
            <a:ext cx="1570781" cy="2399301"/>
          </a:xfrm>
        </p:spPr>
      </p:pic>
      <p:pic>
        <p:nvPicPr>
          <p:cNvPr id="12" name="Content Placeholder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5" t="9146" r="40429" b="9509"/>
          <a:stretch/>
        </p:blipFill>
        <p:spPr>
          <a:xfrm>
            <a:off x="6507126" y="1052736"/>
            <a:ext cx="1675618" cy="4065069"/>
          </a:xfrm>
          <a:prstGeom prst="rect">
            <a:avLst/>
          </a:prstGeom>
        </p:spPr>
      </p:pic>
      <p:sp>
        <p:nvSpPr>
          <p:cNvPr id="13" name="Date Placeholder 3"/>
          <p:cNvSpPr txBox="1">
            <a:spLocks/>
          </p:cNvSpPr>
          <p:nvPr/>
        </p:nvSpPr>
        <p:spPr>
          <a:xfrm>
            <a:off x="619944" y="5597624"/>
            <a:ext cx="7632848" cy="6775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800" dirty="0" smtClean="0"/>
              <a:t>1 </a:t>
            </a:r>
            <a:r>
              <a:rPr lang="de-CH" sz="800" dirty="0">
                <a:hlinkClick r:id="rId4"/>
              </a:rPr>
              <a:t>http://www.nytimes.com/interactive/2010/05/12/business/facebook-privacy.html</a:t>
            </a:r>
            <a:endParaRPr lang="de-CH" sz="8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8028384" y="112474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aseline="30000" dirty="0" smtClean="0"/>
              <a:t>1</a:t>
            </a:r>
            <a:endParaRPr lang="de-CH" baseline="30000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96F427F-1B9D-4A28-8C69-06821FB6A263}" type="slidenum">
              <a:rPr lang="de-CH" smtClean="0"/>
              <a:pPr/>
              <a:t>14</a:t>
            </a:fld>
            <a:r>
              <a:rPr lang="de-CH" dirty="0" smtClean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179148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Privatsphäre! Wie?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Listen erstellen</a:t>
            </a:r>
          </a:p>
          <a:p>
            <a:r>
              <a:rPr lang="de-CH" dirty="0" smtClean="0"/>
              <a:t>Daten reduzieren</a:t>
            </a:r>
          </a:p>
          <a:p>
            <a:r>
              <a:rPr lang="de-CH" dirty="0" smtClean="0"/>
              <a:t>Netzwerke/Kontoverknüpfungen löschen</a:t>
            </a:r>
          </a:p>
          <a:p>
            <a:r>
              <a:rPr lang="de-CH" dirty="0"/>
              <a:t>Sichere Verbindung über HTTPS</a:t>
            </a:r>
          </a:p>
          <a:p>
            <a:r>
              <a:rPr lang="de-CH" dirty="0" smtClean="0"/>
              <a:t>Anwendungen deinstallieren</a:t>
            </a:r>
          </a:p>
          <a:p>
            <a:r>
              <a:rPr lang="de-CH" dirty="0" smtClean="0"/>
              <a:t>Privatsphäre Einstellungen an Listen anpassen</a:t>
            </a:r>
          </a:p>
          <a:p>
            <a:r>
              <a:rPr lang="de-CH" dirty="0" smtClean="0"/>
              <a:t>Mobile-</a:t>
            </a:r>
            <a:r>
              <a:rPr lang="de-CH" dirty="0" err="1" smtClean="0"/>
              <a:t>Sync</a:t>
            </a:r>
            <a:r>
              <a:rPr lang="de-CH" dirty="0" smtClean="0"/>
              <a:t> deaktivieren</a:t>
            </a:r>
          </a:p>
          <a:p>
            <a:endParaRPr lang="de-CH" dirty="0" smtClean="0"/>
          </a:p>
          <a:p>
            <a:endParaRPr lang="de-CH" dirty="0" smtClean="0"/>
          </a:p>
          <a:p>
            <a:endParaRPr lang="de-CH" dirty="0" smtClean="0"/>
          </a:p>
          <a:p>
            <a:endParaRPr lang="de-CH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96F427F-1B9D-4A28-8C69-06821FB6A263}" type="slidenum">
              <a:rPr lang="de-CH" smtClean="0"/>
              <a:pPr/>
              <a:t>15</a:t>
            </a:fld>
            <a:r>
              <a:rPr lang="de-CH" dirty="0" smtClean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274800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Listen erstellen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CH" sz="2000" dirty="0" smtClean="0"/>
              <a:t>-&gt; </a:t>
            </a:r>
            <a:r>
              <a:rPr lang="de-CH" sz="2000" dirty="0" smtClean="0">
                <a:hlinkClick r:id="rId3"/>
              </a:rPr>
              <a:t>http</a:t>
            </a:r>
            <a:r>
              <a:rPr lang="de-CH" sz="2000" dirty="0">
                <a:hlinkClick r:id="rId3"/>
              </a:rPr>
              <a:t>://</a:t>
            </a:r>
            <a:r>
              <a:rPr lang="de-CH" sz="2000" dirty="0" smtClean="0">
                <a:hlinkClick r:id="rId3"/>
              </a:rPr>
              <a:t>www.facebook.com/bookmarks/lists</a:t>
            </a:r>
            <a:endParaRPr lang="de-CH" sz="2000" dirty="0" smtClean="0"/>
          </a:p>
          <a:p>
            <a:pPr marL="0" indent="0">
              <a:buNone/>
            </a:pPr>
            <a:endParaRPr lang="de-CH" dirty="0" smtClean="0"/>
          </a:p>
          <a:p>
            <a:endParaRPr lang="de-CH" dirty="0" smtClean="0"/>
          </a:p>
          <a:p>
            <a:endParaRPr lang="de-C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2564902"/>
            <a:ext cx="4867275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329" y="2564902"/>
            <a:ext cx="424815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96F427F-1B9D-4A28-8C69-06821FB6A263}" type="slidenum">
              <a:rPr lang="de-CH" smtClean="0"/>
              <a:pPr/>
              <a:t>16</a:t>
            </a:fld>
            <a:r>
              <a:rPr lang="de-CH" dirty="0" smtClean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81991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Daten reduzieren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CH" sz="2000" dirty="0" smtClean="0"/>
              <a:t>-&gt; Profil -&gt; Info</a:t>
            </a:r>
          </a:p>
          <a:p>
            <a:pPr lvl="1"/>
            <a:r>
              <a:rPr lang="de-CH" dirty="0" smtClean="0"/>
              <a:t>Arbeit/Ausbildung löschen</a:t>
            </a:r>
          </a:p>
          <a:p>
            <a:pPr lvl="1"/>
            <a:r>
              <a:rPr lang="de-CH" dirty="0" smtClean="0"/>
              <a:t>Kunst/Unterhaltung/Interessen entfernen</a:t>
            </a:r>
          </a:p>
          <a:p>
            <a:pPr lvl="1"/>
            <a:r>
              <a:rPr lang="de-CH" dirty="0" smtClean="0"/>
              <a:t>Aktivitäten säubern</a:t>
            </a:r>
          </a:p>
          <a:p>
            <a:pPr lvl="1"/>
            <a:r>
              <a:rPr lang="de-CH" dirty="0" smtClean="0"/>
              <a:t>Kontaktinfos entfernen</a:t>
            </a:r>
          </a:p>
          <a:p>
            <a:endParaRPr lang="de-CH" dirty="0" smtClean="0"/>
          </a:p>
          <a:p>
            <a:endParaRPr lang="de-CH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96F427F-1B9D-4A28-8C69-06821FB6A263}" type="slidenum">
              <a:rPr lang="de-CH" smtClean="0"/>
              <a:pPr/>
              <a:t>17</a:t>
            </a:fld>
            <a:r>
              <a:rPr lang="de-CH" dirty="0" smtClean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212355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Netzwerke/Kontoverknüpfungen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7544" y="1988840"/>
            <a:ext cx="822960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2000" dirty="0"/>
              <a:t>-&gt; </a:t>
            </a:r>
            <a:r>
              <a:rPr lang="de-CH" sz="2000" dirty="0" smtClean="0"/>
              <a:t>   -&gt; Kontoeinstellungen -&gt; Allgemein</a:t>
            </a:r>
            <a:endParaRPr lang="de-CH" sz="2000" dirty="0"/>
          </a:p>
          <a:p>
            <a:endParaRPr lang="de-CH" dirty="0"/>
          </a:p>
          <a:p>
            <a:endParaRPr lang="de-C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35" y="2154120"/>
            <a:ext cx="123825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72" y="2420888"/>
            <a:ext cx="7623923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96F427F-1B9D-4A28-8C69-06821FB6A263}" type="slidenum">
              <a:rPr lang="de-CH" smtClean="0"/>
              <a:pPr/>
              <a:t>18</a:t>
            </a:fld>
            <a:r>
              <a:rPr lang="de-CH" dirty="0" smtClean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108645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HTTPS aktivieren</a:t>
            </a:r>
            <a:endParaRPr lang="de-CH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7544" y="1988840"/>
            <a:ext cx="822960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2000" dirty="0"/>
              <a:t>-&gt; </a:t>
            </a:r>
            <a:r>
              <a:rPr lang="de-CH" sz="2000" dirty="0" smtClean="0"/>
              <a:t>   -&gt; Kontoeinstellungen -&gt; Sicherheit</a:t>
            </a:r>
            <a:endParaRPr lang="de-CH" sz="2000" dirty="0"/>
          </a:p>
          <a:p>
            <a:endParaRPr lang="de-CH" dirty="0"/>
          </a:p>
          <a:p>
            <a:endParaRPr lang="de-C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35" y="2154120"/>
            <a:ext cx="123825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8" y="2411887"/>
            <a:ext cx="7974653" cy="38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733256"/>
            <a:ext cx="19240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96F427F-1B9D-4A28-8C69-06821FB6A263}" type="slidenum">
              <a:rPr lang="de-CH" smtClean="0"/>
              <a:pPr/>
              <a:t>19</a:t>
            </a:fld>
            <a:r>
              <a:rPr lang="de-CH" dirty="0" smtClean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257606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Inhalt</a:t>
            </a:r>
            <a:endParaRPr lang="de-CH" dirty="0"/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de-CH" dirty="0" smtClean="0"/>
              <a:t>Computer</a:t>
            </a:r>
          </a:p>
          <a:p>
            <a:pPr>
              <a:buFontTx/>
              <a:buChar char="-"/>
            </a:pPr>
            <a:r>
              <a:rPr lang="de-CH" sz="1200" dirty="0" smtClean="0"/>
              <a:t>Virenscanner</a:t>
            </a:r>
          </a:p>
          <a:p>
            <a:pPr>
              <a:buFontTx/>
              <a:buChar char="-"/>
            </a:pPr>
            <a:r>
              <a:rPr lang="de-CH" sz="1200" dirty="0" smtClean="0"/>
              <a:t>Passwörter</a:t>
            </a:r>
          </a:p>
          <a:p>
            <a:pPr>
              <a:buFontTx/>
              <a:buChar char="-"/>
            </a:pPr>
            <a:r>
              <a:rPr lang="de-CH" sz="1200" dirty="0" smtClean="0"/>
              <a:t>Verschlüsselung</a:t>
            </a:r>
          </a:p>
          <a:p>
            <a:pPr>
              <a:buFontTx/>
              <a:buChar char="-"/>
            </a:pPr>
            <a:endParaRPr lang="de-CH" sz="1200" dirty="0" smtClean="0"/>
          </a:p>
          <a:p>
            <a:pPr>
              <a:buFontTx/>
              <a:buChar char="-"/>
            </a:pPr>
            <a:endParaRPr lang="de-CH" sz="1200" dirty="0" smtClean="0"/>
          </a:p>
          <a:p>
            <a:pPr>
              <a:buFontTx/>
              <a:buChar char="-"/>
            </a:pPr>
            <a:endParaRPr lang="de-CH" sz="1200" dirty="0" smtClean="0"/>
          </a:p>
          <a:p>
            <a:pPr marL="0" indent="0">
              <a:buNone/>
            </a:pPr>
            <a:endParaRPr lang="de-CH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2411760" y="2636912"/>
            <a:ext cx="6278584" cy="34874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e-CH" dirty="0" smtClean="0"/>
              <a:t>Internet</a:t>
            </a:r>
          </a:p>
          <a:p>
            <a:pPr>
              <a:buFontTx/>
              <a:buChar char="-"/>
            </a:pPr>
            <a:r>
              <a:rPr lang="de-CH" sz="1200" dirty="0"/>
              <a:t>Websicherheit</a:t>
            </a:r>
          </a:p>
          <a:p>
            <a:pPr>
              <a:buFontTx/>
              <a:buChar char="-"/>
            </a:pPr>
            <a:r>
              <a:rPr lang="de-CH" sz="1200" dirty="0" smtClean="0"/>
              <a:t>Mail: Spam/</a:t>
            </a:r>
            <a:r>
              <a:rPr lang="de-CH" sz="1200" dirty="0" err="1" smtClean="0"/>
              <a:t>Scam</a:t>
            </a:r>
            <a:endParaRPr lang="de-CH" sz="1200" dirty="0"/>
          </a:p>
          <a:p>
            <a:pPr>
              <a:buFontTx/>
              <a:buChar char="-"/>
            </a:pPr>
            <a:endParaRPr lang="de-CH" sz="1200" dirty="0" smtClean="0"/>
          </a:p>
          <a:p>
            <a:pPr marL="0" indent="0">
              <a:buFont typeface="Arial" pitchFamily="34" charset="0"/>
              <a:buNone/>
            </a:pPr>
            <a:endParaRPr lang="de-CH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4283968" y="3356992"/>
            <a:ext cx="4406376" cy="27673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e-CH" dirty="0" smtClean="0"/>
              <a:t>Browser</a:t>
            </a:r>
            <a:endParaRPr lang="de-CH" sz="1200" dirty="0" smtClean="0"/>
          </a:p>
          <a:p>
            <a:pPr>
              <a:buFontTx/>
              <a:buChar char="-"/>
            </a:pPr>
            <a:r>
              <a:rPr lang="de-CH" sz="1200" dirty="0"/>
              <a:t>Browserwahl</a:t>
            </a:r>
          </a:p>
          <a:p>
            <a:pPr>
              <a:buFontTx/>
              <a:buChar char="-"/>
            </a:pPr>
            <a:r>
              <a:rPr lang="de-CH" sz="1200" dirty="0" err="1"/>
              <a:t>Plugins</a:t>
            </a:r>
            <a:endParaRPr lang="de-CH" sz="1200" dirty="0"/>
          </a:p>
          <a:p>
            <a:pPr>
              <a:buFontTx/>
              <a:buChar char="-"/>
            </a:pPr>
            <a:r>
              <a:rPr lang="de-CH" sz="1200" dirty="0"/>
              <a:t>Anonymität</a:t>
            </a:r>
          </a:p>
          <a:p>
            <a:pPr marL="0" indent="0">
              <a:buFont typeface="Arial" pitchFamily="34" charset="0"/>
              <a:buNone/>
            </a:pPr>
            <a:endParaRPr lang="de-CH" sz="12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195736" y="2492896"/>
            <a:ext cx="216024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067944" y="3212976"/>
            <a:ext cx="216024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5"/>
          <p:cNvSpPr txBox="1">
            <a:spLocks/>
          </p:cNvSpPr>
          <p:nvPr/>
        </p:nvSpPr>
        <p:spPr>
          <a:xfrm>
            <a:off x="6084168" y="4005064"/>
            <a:ext cx="2606176" cy="21192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e-CH" dirty="0" smtClean="0"/>
              <a:t>Facebook</a:t>
            </a:r>
            <a:endParaRPr lang="de-CH" sz="1200" dirty="0" smtClean="0"/>
          </a:p>
          <a:p>
            <a:pPr>
              <a:buFontTx/>
              <a:buChar char="-"/>
            </a:pPr>
            <a:r>
              <a:rPr lang="de-CH" sz="1200" dirty="0" smtClean="0"/>
              <a:t>Problematik</a:t>
            </a:r>
          </a:p>
          <a:p>
            <a:pPr>
              <a:buFontTx/>
              <a:buChar char="-"/>
            </a:pPr>
            <a:r>
              <a:rPr lang="de-CH" sz="1200" dirty="0" smtClean="0"/>
              <a:t>Privatsphäre Einstellungen</a:t>
            </a:r>
          </a:p>
          <a:p>
            <a:pPr>
              <a:buFontTx/>
              <a:buChar char="-"/>
            </a:pPr>
            <a:r>
              <a:rPr lang="de-CH" sz="1200" dirty="0" smtClean="0"/>
              <a:t>Rechtliches</a:t>
            </a:r>
          </a:p>
          <a:p>
            <a:pPr>
              <a:buFontTx/>
              <a:buChar char="-"/>
            </a:pPr>
            <a:endParaRPr lang="de-CH" sz="800" dirty="0" smtClean="0"/>
          </a:p>
          <a:p>
            <a:pPr marL="0" indent="0">
              <a:buFont typeface="Arial" pitchFamily="34" charset="0"/>
              <a:buNone/>
            </a:pPr>
            <a:endParaRPr lang="de-CH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868144" y="3861048"/>
            <a:ext cx="216024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96F427F-1B9D-4A28-8C69-06821FB6A263}" type="slidenum">
              <a:rPr lang="de-CH" smtClean="0"/>
              <a:pPr/>
              <a:t>2</a:t>
            </a:fld>
            <a:r>
              <a:rPr lang="de-CH" dirty="0" smtClean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99811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Anwendungen deinstallieren</a:t>
            </a:r>
            <a:endParaRPr lang="de-CH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7544" y="1988840"/>
            <a:ext cx="822960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2000" dirty="0"/>
              <a:t>-&gt; </a:t>
            </a:r>
            <a:r>
              <a:rPr lang="de-CH" sz="2000" dirty="0" smtClean="0"/>
              <a:t>   -&gt; Kontoeinstellungen -&gt; Anwendungen</a:t>
            </a:r>
            <a:endParaRPr lang="de-CH" sz="2000" dirty="0"/>
          </a:p>
          <a:p>
            <a:endParaRPr lang="de-CH" dirty="0"/>
          </a:p>
          <a:p>
            <a:endParaRPr lang="de-C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35" y="2154120"/>
            <a:ext cx="123825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31" y="2420888"/>
            <a:ext cx="8127826" cy="303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96F427F-1B9D-4A28-8C69-06821FB6A263}" type="slidenum">
              <a:rPr lang="de-CH" smtClean="0"/>
              <a:pPr/>
              <a:t>20</a:t>
            </a:fld>
            <a:r>
              <a:rPr lang="de-CH" dirty="0" smtClean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83441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Privatsphäre </a:t>
            </a:r>
            <a:r>
              <a:rPr lang="de-CH" dirty="0" smtClean="0"/>
              <a:t>mit Listen</a:t>
            </a:r>
            <a:endParaRPr lang="de-CH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7544" y="1988840"/>
            <a:ext cx="822960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2000" dirty="0"/>
              <a:t>-&gt; </a:t>
            </a:r>
            <a:r>
              <a:rPr lang="de-CH" sz="2000" dirty="0" smtClean="0"/>
              <a:t>   </a:t>
            </a:r>
            <a:r>
              <a:rPr lang="de-CH" sz="2000" dirty="0"/>
              <a:t>-&gt; </a:t>
            </a:r>
            <a:r>
              <a:rPr lang="de-CH" sz="2000" dirty="0" smtClean="0"/>
              <a:t>Privatsphäre-Einstellungen -&gt; Benutzerdefiniert</a:t>
            </a:r>
          </a:p>
          <a:p>
            <a:pPr marL="0" indent="0">
              <a:buNone/>
            </a:pPr>
            <a:r>
              <a:rPr lang="de-CH" sz="2000" dirty="0">
                <a:hlinkClick r:id="rId3"/>
              </a:rPr>
              <a:t>https://www.facebook.com/settings/?tab=privacy</a:t>
            </a:r>
            <a:endParaRPr lang="de-CH" sz="2000" dirty="0"/>
          </a:p>
          <a:p>
            <a:pPr marL="0" indent="0">
              <a:buNone/>
            </a:pPr>
            <a:endParaRPr lang="de-CH" dirty="0"/>
          </a:p>
          <a:p>
            <a:endParaRPr lang="de-C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35" y="2154120"/>
            <a:ext cx="123825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834626"/>
            <a:ext cx="4515594" cy="355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96F427F-1B9D-4A28-8C69-06821FB6A263}" type="slidenum">
              <a:rPr lang="de-CH" smtClean="0"/>
              <a:pPr/>
              <a:t>21</a:t>
            </a:fld>
            <a:r>
              <a:rPr lang="de-CH" dirty="0" smtClean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390287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Mobile-</a:t>
            </a:r>
            <a:r>
              <a:rPr lang="de-CH" dirty="0" err="1"/>
              <a:t>Sync</a:t>
            </a:r>
            <a:r>
              <a:rPr lang="de-CH" dirty="0"/>
              <a:t> deaktivieren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7544" y="1988840"/>
            <a:ext cx="822960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CH" dirty="0"/>
          </a:p>
          <a:p>
            <a:endParaRPr lang="de-C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818137"/>
            <a:ext cx="2961754" cy="3203151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619944" y="2141240"/>
            <a:ext cx="822960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2000" dirty="0">
                <a:hlinkClick r:id="rId4"/>
              </a:rPr>
              <a:t>http://</a:t>
            </a:r>
            <a:r>
              <a:rPr lang="de-CH" sz="2000" dirty="0" smtClean="0">
                <a:hlinkClick r:id="rId4"/>
              </a:rPr>
              <a:t>www.facebook.com/contact_importer/remove_uploads.php</a:t>
            </a:r>
            <a:endParaRPr lang="de-CH" sz="2000" dirty="0" smtClean="0"/>
          </a:p>
          <a:p>
            <a:pPr marL="0" indent="0">
              <a:buNone/>
            </a:pPr>
            <a:endParaRPr lang="de-CH" sz="2000" dirty="0"/>
          </a:p>
          <a:p>
            <a:endParaRPr lang="de-CH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818137"/>
            <a:ext cx="1944216" cy="3238334"/>
          </a:xfrm>
          <a:prstGeom prst="rect">
            <a:avLst/>
          </a:prstGeom>
        </p:spPr>
      </p:pic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96F427F-1B9D-4A28-8C69-06821FB6A263}" type="slidenum">
              <a:rPr lang="de-CH" smtClean="0"/>
              <a:pPr/>
              <a:t>22</a:t>
            </a:fld>
            <a:r>
              <a:rPr lang="de-CH" dirty="0" smtClean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14257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Rechtliches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96F427F-1B9D-4A28-8C69-06821FB6A263}" type="slidenum">
              <a:rPr lang="de-CH" smtClean="0"/>
              <a:pPr/>
              <a:t>23</a:t>
            </a:fld>
            <a:r>
              <a:rPr lang="de-CH" dirty="0" smtClean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337209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smtClean="0"/>
              <a:t>Danke für eure Aufmerksamkeit</a:t>
            </a:r>
            <a:endParaRPr lang="de-CH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 smtClean="0"/>
              <a:t>« Das Internet vergisst nie »</a:t>
            </a:r>
            <a:endParaRPr lang="de-CH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96F427F-1B9D-4A28-8C69-06821FB6A263}" type="slidenum">
              <a:rPr lang="de-CH" smtClean="0"/>
              <a:pPr/>
              <a:t>24</a:t>
            </a:fld>
            <a:r>
              <a:rPr lang="de-CH" dirty="0" smtClean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354518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619672" y="764704"/>
            <a:ext cx="7067128" cy="1143000"/>
          </a:xfrm>
        </p:spPr>
        <p:txBody>
          <a:bodyPr>
            <a:normAutofit fontScale="90000"/>
          </a:bodyPr>
          <a:lstStyle/>
          <a:p>
            <a:r>
              <a:rPr lang="de-CH" dirty="0" smtClean="0"/>
              <a:t>Agenda </a:t>
            </a:r>
            <a:br>
              <a:rPr lang="de-CH" dirty="0" smtClean="0"/>
            </a:br>
            <a:r>
              <a:rPr lang="de-CH" dirty="0" smtClean="0"/>
              <a:t>UNIA Jugend-Oberwallis</a:t>
            </a:r>
            <a:endParaRPr lang="de-CH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512208"/>
              </p:ext>
            </p:extLst>
          </p:nvPr>
        </p:nvGraphicFramePr>
        <p:xfrm>
          <a:off x="457200" y="2202180"/>
          <a:ext cx="8229600" cy="343662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de-CH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Mittwoch, 07. März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818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CH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Jugendhock: </a:t>
                      </a:r>
                      <a:r>
                        <a:rPr lang="de-CH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Internetsicherheit</a:t>
                      </a:r>
                      <a:endParaRPr lang="de-CH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818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de-CH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Samstag, 14. April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818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CH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Workshop: T-Shirts bedrucken</a:t>
                      </a:r>
                      <a:endParaRPr lang="de-CH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818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de-CH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Dienstag, 01. Mai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818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CH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Tag der Arbeit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818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de-CH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Mittwoch, 23. Mai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818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CH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Jugendhock: Arbeitslos - was tun?</a:t>
                      </a:r>
                      <a:endParaRPr lang="de-CH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818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de-CH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Samstag, 30. Juni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818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Fussballturnier</a:t>
                      </a:r>
                      <a:r>
                        <a:rPr lang="it-IT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: </a:t>
                      </a:r>
                      <a:r>
                        <a:rPr lang="it-IT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AntiRa</a:t>
                      </a:r>
                      <a:r>
                        <a:rPr lang="it-IT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it-IT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Cup</a:t>
                      </a:r>
                      <a:r>
                        <a:rPr lang="it-IT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in </a:t>
                      </a:r>
                      <a:r>
                        <a:rPr lang="it-IT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Visp</a:t>
                      </a:r>
                      <a:endParaRPr lang="it-IT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818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de-CH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Samstag, 07. Juli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818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CH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Lehrlingsfest</a:t>
                      </a:r>
                      <a:endParaRPr lang="de-CH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818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de-CH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Samstag, 21. Juli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818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CH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Workshop: Graffiti</a:t>
                      </a:r>
                      <a:endParaRPr lang="de-CH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818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de-CH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Mittwoch, 01. August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818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CH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Jugendhock: Vortragsabend</a:t>
                      </a:r>
                      <a:endParaRPr lang="de-CH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818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de-CH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Samstag, 08. September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818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CH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Partisanenwanderung</a:t>
                      </a:r>
                      <a:endParaRPr lang="de-CH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818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de-CH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Samstag, 13. Oktober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818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CH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Konzertabend</a:t>
                      </a:r>
                      <a:endParaRPr lang="de-CH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818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de-CH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Mittwoch, 12. Dezember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818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CH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Filmabend</a:t>
                      </a:r>
                      <a:endParaRPr lang="de-CH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818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18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18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18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08720"/>
            <a:ext cx="977899" cy="977899"/>
          </a:xfrm>
          <a:prstGeom prst="rect">
            <a:avLst/>
          </a:prstGeom>
        </p:spPr>
      </p:pic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96F427F-1B9D-4A28-8C69-06821FB6A263}" type="slidenum">
              <a:rPr lang="de-CH" smtClean="0"/>
              <a:pPr/>
              <a:t>25</a:t>
            </a:fld>
            <a:r>
              <a:rPr lang="de-CH" dirty="0" smtClean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260361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Virenscanner</a:t>
            </a:r>
            <a:endParaRPr lang="de-CH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480" y="3273436"/>
            <a:ext cx="1219099" cy="1219099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10" y="1275447"/>
            <a:ext cx="1455876" cy="1546869"/>
          </a:xfrm>
          <a:prstGeom prst="rect">
            <a:avLst/>
          </a:prstGeom>
        </p:spPr>
      </p:pic>
      <p:sp>
        <p:nvSpPr>
          <p:cNvPr id="11" name="Content Placeholder 4"/>
          <p:cNvSpPr txBox="1">
            <a:spLocks/>
          </p:cNvSpPr>
          <p:nvPr/>
        </p:nvSpPr>
        <p:spPr>
          <a:xfrm>
            <a:off x="457200" y="1988840"/>
            <a:ext cx="822960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 smtClean="0"/>
              <a:t>Nie ohne Virenscanner</a:t>
            </a:r>
          </a:p>
          <a:p>
            <a:r>
              <a:rPr lang="de-CH" dirty="0" smtClean="0"/>
              <a:t>Updates installieren:</a:t>
            </a:r>
          </a:p>
          <a:p>
            <a:pPr lvl="1"/>
            <a:r>
              <a:rPr lang="de-CH" dirty="0" smtClean="0"/>
              <a:t>Windows</a:t>
            </a:r>
          </a:p>
          <a:p>
            <a:pPr lvl="1"/>
            <a:r>
              <a:rPr lang="de-CH" dirty="0" smtClean="0"/>
              <a:t>Virenscanner</a:t>
            </a:r>
          </a:p>
          <a:p>
            <a:pPr lvl="1"/>
            <a:r>
              <a:rPr lang="de-CH" dirty="0" smtClean="0"/>
              <a:t>Software (Inkl. Browser)</a:t>
            </a:r>
          </a:p>
          <a:p>
            <a:r>
              <a:rPr lang="de-CH" dirty="0" smtClean="0"/>
              <a:t>Firewall</a:t>
            </a:r>
          </a:p>
          <a:p>
            <a:r>
              <a:rPr lang="de-CH" dirty="0" smtClean="0"/>
              <a:t>Vorsicht vor Malware/</a:t>
            </a:r>
            <a:r>
              <a:rPr lang="de-CH" dirty="0" err="1" smtClean="0"/>
              <a:t>Scareware</a:t>
            </a:r>
            <a:endParaRPr lang="de-CH" dirty="0" smtClean="0"/>
          </a:p>
          <a:p>
            <a:pPr marL="971550" lvl="1" indent="-514350">
              <a:buFont typeface="+mj-lt"/>
              <a:buAutoNum type="arabicPeriod"/>
            </a:pPr>
            <a:endParaRPr lang="de-CH" dirty="0" smtClean="0"/>
          </a:p>
        </p:txBody>
      </p:sp>
      <p:sp>
        <p:nvSpPr>
          <p:cNvPr id="12" name="&quot;No&quot; Symbol 11"/>
          <p:cNvSpPr/>
          <p:nvPr/>
        </p:nvSpPr>
        <p:spPr>
          <a:xfrm>
            <a:off x="6604456" y="3140968"/>
            <a:ext cx="1656184" cy="1440160"/>
          </a:xfrm>
          <a:prstGeom prst="noSmoking">
            <a:avLst/>
          </a:prstGeom>
          <a:solidFill>
            <a:schemeClr val="bg1">
              <a:alpha val="4500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13" name="Date Placeholder 3"/>
          <p:cNvSpPr txBox="1">
            <a:spLocks/>
          </p:cNvSpPr>
          <p:nvPr/>
        </p:nvSpPr>
        <p:spPr>
          <a:xfrm>
            <a:off x="619944" y="5597624"/>
            <a:ext cx="7632848" cy="6775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800" dirty="0" smtClean="0"/>
              <a:t>- </a:t>
            </a:r>
            <a:r>
              <a:rPr lang="en-US" sz="800" dirty="0" smtClean="0"/>
              <a:t>Microsoft </a:t>
            </a:r>
            <a:r>
              <a:rPr lang="en-US" sz="800" dirty="0"/>
              <a:t>Security Essentials: </a:t>
            </a:r>
            <a:r>
              <a:rPr lang="en-US" sz="800" u="sng" dirty="0">
                <a:hlinkClick r:id="rId5"/>
              </a:rPr>
              <a:t>http://windows.microsoft.com/de-CH/windows/products/security-essentials</a:t>
            </a:r>
            <a:endParaRPr lang="de-CH" sz="800" dirty="0" smtClean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96F427F-1B9D-4A28-8C69-06821FB6A263}" type="slidenum">
              <a:rPr lang="de-CH" smtClean="0"/>
              <a:pPr/>
              <a:t>3</a:t>
            </a:fld>
            <a:r>
              <a:rPr lang="de-CH" dirty="0" smtClean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263966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Malware/</a:t>
            </a:r>
            <a:r>
              <a:rPr lang="de-CH" dirty="0" err="1"/>
              <a:t>Scareware</a:t>
            </a:r>
            <a:endParaRPr lang="de-CH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66026"/>
            <a:ext cx="6311516" cy="4460138"/>
          </a:xfrm>
        </p:spPr>
      </p:pic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96F427F-1B9D-4A28-8C69-06821FB6A263}" type="slidenum">
              <a:rPr lang="de-CH" smtClean="0"/>
              <a:pPr/>
              <a:t>4</a:t>
            </a:fld>
            <a:r>
              <a:rPr lang="de-CH" dirty="0" smtClean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29320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Passwörter</a:t>
            </a:r>
            <a:endParaRPr lang="de-CH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Die Passwortlänge ist entscheidend</a:t>
            </a:r>
          </a:p>
          <a:p>
            <a:r>
              <a:rPr lang="de-CH" dirty="0" smtClean="0"/>
              <a:t>Verschiedene Passwörter verwenden</a:t>
            </a:r>
          </a:p>
          <a:p>
            <a:r>
              <a:rPr lang="de-CH" dirty="0" smtClean="0"/>
              <a:t>Varianten die Passwörter zu merken:</a:t>
            </a:r>
          </a:p>
          <a:p>
            <a:pPr marL="914400" lvl="1" indent="-514350">
              <a:buFont typeface="+mj-lt"/>
              <a:buAutoNum type="arabicPeriod"/>
            </a:pPr>
            <a:r>
              <a:rPr lang="de-CH" dirty="0" smtClean="0"/>
              <a:t>Passwörter aufschreiben</a:t>
            </a:r>
          </a:p>
          <a:p>
            <a:pPr marL="914400" lvl="1" indent="-514350">
              <a:buFont typeface="+mj-lt"/>
              <a:buAutoNum type="arabicPeriod"/>
            </a:pPr>
            <a:r>
              <a:rPr lang="de-CH" dirty="0" smtClean="0"/>
              <a:t>Ein Passwort + Verwendungszweck</a:t>
            </a:r>
          </a:p>
          <a:p>
            <a:pPr marL="914400" lvl="1" indent="-514350">
              <a:buFont typeface="+mj-lt"/>
              <a:buAutoNum type="arabicPeriod"/>
            </a:pPr>
            <a:r>
              <a:rPr lang="de-CH" dirty="0" smtClean="0"/>
              <a:t>Software: KeePass</a:t>
            </a:r>
            <a:r>
              <a:rPr lang="de-CH" baseline="30000" dirty="0" smtClean="0"/>
              <a:t>1</a:t>
            </a:r>
          </a:p>
          <a:p>
            <a:pPr marL="971550" lvl="1" indent="-514350">
              <a:buFont typeface="+mj-lt"/>
              <a:buAutoNum type="arabicPeriod"/>
            </a:pPr>
            <a:endParaRPr lang="de-CH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797152"/>
            <a:ext cx="971550" cy="971550"/>
          </a:xfrm>
          <a:prstGeom prst="rect">
            <a:avLst/>
          </a:prstGeom>
        </p:spPr>
      </p:pic>
      <p:sp>
        <p:nvSpPr>
          <p:cNvPr id="7" name="Date Placeholder 3"/>
          <p:cNvSpPr txBox="1">
            <a:spLocks/>
          </p:cNvSpPr>
          <p:nvPr/>
        </p:nvSpPr>
        <p:spPr>
          <a:xfrm>
            <a:off x="619944" y="5597624"/>
            <a:ext cx="7632848" cy="6775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800" dirty="0" smtClean="0"/>
              <a:t>1 </a:t>
            </a:r>
            <a:r>
              <a:rPr lang="de-CH" sz="800" dirty="0">
                <a:hlinkClick r:id="rId3"/>
              </a:rPr>
              <a:t>http://keepass.info/</a:t>
            </a:r>
            <a:endParaRPr lang="de-CH" sz="800" dirty="0" smtClean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96F427F-1B9D-4A28-8C69-06821FB6A263}" type="slidenum">
              <a:rPr lang="de-CH" smtClean="0"/>
              <a:pPr/>
              <a:t>5</a:t>
            </a:fld>
            <a:r>
              <a:rPr lang="de-CH" dirty="0" smtClean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14183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Verschlüsselung</a:t>
            </a:r>
            <a:endParaRPr lang="de-CH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Datensicherheit durch Festplattenverschlüsselung</a:t>
            </a:r>
          </a:p>
          <a:p>
            <a:r>
              <a:rPr lang="de-CH" dirty="0" smtClean="0"/>
              <a:t>TrueCrypt</a:t>
            </a:r>
            <a:r>
              <a:rPr lang="de-CH" baseline="30000" dirty="0" smtClean="0"/>
              <a:t>1</a:t>
            </a:r>
            <a:endParaRPr lang="de-CH" baseline="30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300" y="4293096"/>
            <a:ext cx="906374" cy="1125364"/>
          </a:xfrm>
          <a:prstGeom prst="rect">
            <a:avLst/>
          </a:prstGeom>
        </p:spPr>
      </p:pic>
      <p:sp>
        <p:nvSpPr>
          <p:cNvPr id="10" name="Date Placeholder 3"/>
          <p:cNvSpPr txBox="1">
            <a:spLocks/>
          </p:cNvSpPr>
          <p:nvPr/>
        </p:nvSpPr>
        <p:spPr>
          <a:xfrm>
            <a:off x="619944" y="5597624"/>
            <a:ext cx="7632848" cy="6775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800" dirty="0" smtClean="0"/>
              <a:t>1 </a:t>
            </a:r>
            <a:r>
              <a:rPr lang="de-CH" sz="800" dirty="0">
                <a:hlinkClick r:id="rId4"/>
              </a:rPr>
              <a:t>http://www.truecrypt.org/</a:t>
            </a:r>
            <a:endParaRPr lang="de-CH" sz="800" dirty="0" smtClean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96F427F-1B9D-4A28-8C69-06821FB6A263}" type="slidenum">
              <a:rPr lang="de-CH" smtClean="0"/>
              <a:pPr/>
              <a:t>6</a:t>
            </a:fld>
            <a:r>
              <a:rPr lang="de-CH" dirty="0" smtClean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335608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Verhalten im Internet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Mit den eigenen Daten sparsam umgehen</a:t>
            </a:r>
          </a:p>
          <a:p>
            <a:r>
              <a:rPr lang="de-CH" dirty="0" smtClean="0"/>
              <a:t>Eigene Beiträge und Kommentare hinterfragen</a:t>
            </a:r>
          </a:p>
          <a:p>
            <a:r>
              <a:rPr lang="de-CH" dirty="0" smtClean="0"/>
              <a:t>Technisch frei – Juristisch nicht</a:t>
            </a: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96F427F-1B9D-4A28-8C69-06821FB6A263}" type="slidenum">
              <a:rPr lang="de-CH" smtClean="0"/>
              <a:pPr/>
              <a:t>7</a:t>
            </a:fld>
            <a:r>
              <a:rPr lang="de-CH" dirty="0" smtClean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253567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Mail: Spam/</a:t>
            </a:r>
            <a:r>
              <a:rPr lang="de-CH" dirty="0" err="1" smtClean="0"/>
              <a:t>Scam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Spamschutz</a:t>
            </a:r>
          </a:p>
          <a:p>
            <a:r>
              <a:rPr lang="de-CH" dirty="0" smtClean="0"/>
              <a:t>Abmelde-Klausel</a:t>
            </a:r>
          </a:p>
          <a:p>
            <a:r>
              <a:rPr lang="de-CH" dirty="0" smtClean="0"/>
              <a:t>Datenschutz</a:t>
            </a:r>
            <a:r>
              <a:rPr lang="de-CH" baseline="30000" dirty="0" smtClean="0"/>
              <a:t>1</a:t>
            </a:r>
          </a:p>
          <a:p>
            <a:r>
              <a:rPr lang="de-CH" dirty="0" smtClean="0"/>
              <a:t>Selbstverantwortung</a:t>
            </a:r>
          </a:p>
          <a:p>
            <a:r>
              <a:rPr lang="de-CH" dirty="0" smtClean="0"/>
              <a:t>Verschlüsselung</a:t>
            </a:r>
            <a:endParaRPr lang="de-CH" baseline="30000" dirty="0"/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619944" y="5597624"/>
            <a:ext cx="7632848" cy="6775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800" dirty="0" smtClean="0"/>
              <a:t>1 Schweizer Datenschutzgesetz Art. </a:t>
            </a:r>
            <a:r>
              <a:rPr lang="de-CH" sz="800" dirty="0"/>
              <a:t>8</a:t>
            </a:r>
            <a:r>
              <a:rPr lang="de-CH" sz="800" dirty="0" smtClean="0"/>
              <a:t> (</a:t>
            </a:r>
            <a:r>
              <a:rPr lang="de-CH" sz="800" u="sng" dirty="0">
                <a:hlinkClick r:id="rId3"/>
              </a:rPr>
              <a:t>http://www.admin.ch/ch/d/sr/2/235.1.de.pdf</a:t>
            </a:r>
            <a:r>
              <a:rPr lang="de-CH" sz="800" dirty="0" smtClean="0"/>
              <a:t>)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96F427F-1B9D-4A28-8C69-06821FB6A263}" type="slidenum">
              <a:rPr lang="de-CH" smtClean="0"/>
              <a:pPr/>
              <a:t>8</a:t>
            </a:fld>
            <a:r>
              <a:rPr lang="de-CH" dirty="0" smtClean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247319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Mail: Verschlüsselung/Signierung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Thunderbird + Enigmail</a:t>
            </a:r>
            <a:r>
              <a:rPr lang="de-CH" baseline="30000" dirty="0" smtClean="0"/>
              <a:t>1</a:t>
            </a:r>
          </a:p>
          <a:p>
            <a:r>
              <a:rPr lang="de-CH" dirty="0" smtClean="0"/>
              <a:t>Outlook bis 2007 + gpg4win</a:t>
            </a:r>
            <a:r>
              <a:rPr lang="de-CH" baseline="30000" dirty="0" smtClean="0"/>
              <a:t>2</a:t>
            </a:r>
            <a:endParaRPr lang="de-CH" baseline="30000" dirty="0"/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619944" y="5597624"/>
            <a:ext cx="7632848" cy="6775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800" dirty="0" smtClean="0"/>
              <a:t>1 </a:t>
            </a:r>
            <a:r>
              <a:rPr lang="de-CH" sz="800" dirty="0">
                <a:hlinkClick r:id="rId3"/>
              </a:rPr>
              <a:t>http://enigmail.mozdev.org</a:t>
            </a:r>
            <a:endParaRPr lang="de-CH" sz="800" dirty="0" smtClean="0"/>
          </a:p>
          <a:p>
            <a:r>
              <a:rPr lang="de-CH" sz="800" dirty="0" smtClean="0"/>
              <a:t>2 </a:t>
            </a:r>
            <a:r>
              <a:rPr lang="de-CH" sz="800" dirty="0">
                <a:hlinkClick r:id="rId4"/>
              </a:rPr>
              <a:t>http://www.gpg4win.org</a:t>
            </a:r>
            <a:endParaRPr lang="de-CH" sz="8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924944"/>
            <a:ext cx="2847975" cy="2819400"/>
          </a:xfrm>
          <a:prstGeom prst="rect">
            <a:avLst/>
          </a:prstGeom>
        </p:spPr>
      </p:pic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96F427F-1B9D-4A28-8C69-06821FB6A263}" type="slidenum">
              <a:rPr lang="de-CH" smtClean="0"/>
              <a:pPr/>
              <a:t>9</a:t>
            </a:fld>
            <a:r>
              <a:rPr lang="de-CH" dirty="0" smtClean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29389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599</Words>
  <Application>Microsoft Office PowerPoint</Application>
  <PresentationFormat>On-screen Show (4:3)</PresentationFormat>
  <Paragraphs>199</Paragraphs>
  <Slides>25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Internetsicherheit</vt:lpstr>
      <vt:lpstr>Inhalt</vt:lpstr>
      <vt:lpstr>Virenscanner</vt:lpstr>
      <vt:lpstr>Malware/Scareware</vt:lpstr>
      <vt:lpstr>Passwörter</vt:lpstr>
      <vt:lpstr>Verschlüsselung</vt:lpstr>
      <vt:lpstr>Verhalten im Internet</vt:lpstr>
      <vt:lpstr>Mail: Spam/Scam</vt:lpstr>
      <vt:lpstr>Mail: Verschlüsselung/Signierung</vt:lpstr>
      <vt:lpstr>Browser</vt:lpstr>
      <vt:lpstr>Verhalten im Browser</vt:lpstr>
      <vt:lpstr>Anonym/Zensurresistent</vt:lpstr>
      <vt:lpstr>Web 2.0</vt:lpstr>
      <vt:lpstr>Facebook</vt:lpstr>
      <vt:lpstr>Privatsphäre! Wie?</vt:lpstr>
      <vt:lpstr>Listen erstellen</vt:lpstr>
      <vt:lpstr>Daten reduzieren</vt:lpstr>
      <vt:lpstr>Netzwerke/Kontoverknüpfungen</vt:lpstr>
      <vt:lpstr>HTTPS aktivieren</vt:lpstr>
      <vt:lpstr>Anwendungen deinstallieren</vt:lpstr>
      <vt:lpstr>Privatsphäre mit Listen</vt:lpstr>
      <vt:lpstr>Mobile-Sync deaktivieren</vt:lpstr>
      <vt:lpstr>Rechtliches</vt:lpstr>
      <vt:lpstr>Danke für eure Aufmerksamkeit</vt:lpstr>
      <vt:lpstr>Agenda  UNIA Jugend-Oberwallis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Christian Schnidrig</dc:creator>
  <cp:lastModifiedBy>Christian Schnidrig</cp:lastModifiedBy>
  <cp:revision>54</cp:revision>
  <dcterms:created xsi:type="dcterms:W3CDTF">2012-03-04T15:47:45Z</dcterms:created>
  <dcterms:modified xsi:type="dcterms:W3CDTF">2012-03-07T21:31:09Z</dcterms:modified>
</cp:coreProperties>
</file>